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95382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2-7, днем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м/с. Температура воздуха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44103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6081" y="218966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метеорологические условия будут способствовать накоплению, днем 28 апреля рассеиванию, ночью            29 апреля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28340</TotalTime>
  <Words>722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4789</cp:revision>
  <cp:lastPrinted>2026-04-01T06:23:53Z</cp:lastPrinted>
  <dcterms:created xsi:type="dcterms:W3CDTF">2018-03-27T06:03:00Z</dcterms:created>
  <dcterms:modified xsi:type="dcterms:W3CDTF">2026-04-27T08:06:53Z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